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5" r:id="rId2"/>
    <p:sldId id="300" r:id="rId3"/>
    <p:sldId id="301" r:id="rId4"/>
    <p:sldId id="261" r:id="rId5"/>
    <p:sldId id="259" r:id="rId6"/>
    <p:sldId id="260" r:id="rId7"/>
    <p:sldId id="299" r:id="rId8"/>
    <p:sldId id="262" r:id="rId9"/>
    <p:sldId id="264" r:id="rId10"/>
    <p:sldId id="293" r:id="rId11"/>
    <p:sldId id="292" r:id="rId12"/>
    <p:sldId id="291" r:id="rId13"/>
    <p:sldId id="290" r:id="rId14"/>
    <p:sldId id="289" r:id="rId15"/>
    <p:sldId id="288" r:id="rId16"/>
    <p:sldId id="287" r:id="rId17"/>
    <p:sldId id="294" r:id="rId18"/>
    <p:sldId id="295" r:id="rId19"/>
    <p:sldId id="296" r:id="rId20"/>
    <p:sldId id="297" r:id="rId21"/>
    <p:sldId id="298" r:id="rId22"/>
    <p:sldId id="266" r:id="rId23"/>
    <p:sldId id="267" r:id="rId24"/>
    <p:sldId id="268" r:id="rId25"/>
    <p:sldId id="280" r:id="rId26"/>
    <p:sldId id="270" r:id="rId27"/>
    <p:sldId id="281" r:id="rId28"/>
    <p:sldId id="269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57" r:id="rId37"/>
    <p:sldId id="278" r:id="rId38"/>
    <p:sldId id="258" r:id="rId39"/>
    <p:sldId id="282" r:id="rId40"/>
    <p:sldId id="283" r:id="rId41"/>
    <p:sldId id="284" r:id="rId42"/>
    <p:sldId id="28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4660"/>
  </p:normalViewPr>
  <p:slideViewPr>
    <p:cSldViewPr snapToGrid="0">
      <p:cViewPr>
        <p:scale>
          <a:sx n="66" d="100"/>
          <a:sy n="66" d="100"/>
        </p:scale>
        <p:origin x="928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EB95E-F1AE-4F1F-BFBF-D5D4AD02C299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89F27-17D1-4791-AD82-73E1F40B7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08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341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08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798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33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040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965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121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115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173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911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625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672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32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739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587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897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848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072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5408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984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806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365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9656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950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7270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515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6889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720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8401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1767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1728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073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800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650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569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490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015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89F27-17D1-4791-AD82-73E1F40B76D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38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57F28-7983-404D-ACF7-59B157F84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DD851-2D07-4A66-913D-925D7558E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5B87F-5F2E-4272-A412-8D8789197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5A735-2F37-467A-B4EB-5E23E6C8954E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76F77-DBED-4607-978A-181AAEB9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03B92-B03F-4A20-88E3-CF46CB36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13D-6B6B-4E0D-B097-D2200ACF0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13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EE48-9599-4D2F-94FF-C1F5D3F32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57B44D-EF68-497C-B333-2F36352C4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C3005-1A00-4779-8C59-58CC2B82B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5A735-2F37-467A-B4EB-5E23E6C8954E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60E6D-C02A-4079-9E55-37A08724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5F357-7F51-479A-83C6-260839ED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13D-6B6B-4E0D-B097-D2200ACF0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166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5B7041-31CC-48CA-B687-109CBBFA3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3A0FCF-17BB-467C-B801-D5613540B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65898-D93B-42D2-B434-6713064E8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5A735-2F37-467A-B4EB-5E23E6C8954E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58750-5A49-4810-852A-4C0DCFD1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5AC3D-E353-432D-9C78-0C904005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13D-6B6B-4E0D-B097-D2200ACF0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83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CB9B8-A182-49EF-8F15-4D0CA1CE8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A7DD0-7980-4003-8D15-8AA4B4CD6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36C0-84B9-4B98-AAE5-2B6B1EFBB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5A735-2F37-467A-B4EB-5E23E6C8954E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9C516-73B1-46B8-9A26-27AA47BF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37E47-3684-483C-B7B4-68536E8D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13D-6B6B-4E0D-B097-D2200ACF0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50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7B045-EA24-48E9-BAFD-49F6B821C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78BC4-D5AF-4F7F-9D4B-AF0B8B399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D2767-E0A2-4FDF-84C8-B4B9D9B1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5A735-2F37-467A-B4EB-5E23E6C8954E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D09DE-8B30-49A2-BE4A-9D58F98C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619EA-71B4-4E4E-8DA6-F48B12A4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13D-6B6B-4E0D-B097-D2200ACF0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33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9DBED-11A1-4D2A-8000-C3BCA56F0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CAAC-9AB9-469D-BB55-A35E70CB5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A8CC5-A6CF-4D7E-B5CC-628128319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ADCEC-5CDC-4616-8EC1-B0273B557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5A735-2F37-467A-B4EB-5E23E6C8954E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A57ED-DE71-4945-B02B-BAA128A3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5190C-3B62-41AA-AED1-6A6E5AD4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13D-6B6B-4E0D-B097-D2200ACF0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78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D5350-6339-4A63-9330-470AD613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DF86E-6438-4BE9-BD15-2A91EA709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39BB9-E3D9-41AB-9DE8-EE55DB381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4C95A8-C2C9-407E-BC47-B432AD143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B65B0-F3C6-4B3E-92BF-43FFFC4572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8882C-C6A9-48F1-A886-A5EDCA0D5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5A735-2F37-467A-B4EB-5E23E6C8954E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5C1E6-70EB-43BA-B19C-E0904B27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2146C-A5DE-4A46-87CF-723F5613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13D-6B6B-4E0D-B097-D2200ACF0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29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DF2A4-47A1-4707-8873-9405D0C5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11F5E-B810-4A5E-A47B-549BEDE1B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5A735-2F37-467A-B4EB-5E23E6C8954E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1E686-6922-435C-A7F6-C91FFD67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CE09F-0A54-4288-87E0-62DC20A1A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13D-6B6B-4E0D-B097-D2200ACF0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732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E1EF65-282A-4B06-926D-DAAC365E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5A735-2F37-467A-B4EB-5E23E6C8954E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918DC-D53A-4485-8BFC-DE76CB4B9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7304A-2D12-4ED2-9B06-0F8DB63E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13D-6B6B-4E0D-B097-D2200ACF0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33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B203-3027-4E6A-91D5-01F9FC3F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8B9A2-6BF8-430C-933D-9C08BA312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6A7FA-02E9-4F3D-9EB1-8D3F499F9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C4F36-45C0-47F8-B438-23D289D8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5A735-2F37-467A-B4EB-5E23E6C8954E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693D0-ADF5-478B-AD0E-CBB11C563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F463D-A4E7-4C91-BC04-347986C5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13D-6B6B-4E0D-B097-D2200ACF0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1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782A-88A8-4B2E-8151-A93D081D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D786BE-E1D0-414D-8831-CA3507C264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D335D-E812-4AC9-840D-DF28902EE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CB15D-6C77-41DC-8678-04F484F6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5A735-2F37-467A-B4EB-5E23E6C8954E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827C5-8A09-47C1-894F-98FE1508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EC97F-C22E-4714-9764-E84E0A35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13D-6B6B-4E0D-B097-D2200ACF0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82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40268-808B-4603-B86A-1FE447F6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5032B-D53A-4364-8D89-EFB5D98B9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755A5-92E5-4CA1-95B1-F725AD531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5A735-2F37-467A-B4EB-5E23E6C8954E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57383-39E3-425A-B1D7-19AC46F3C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E621B-89BF-482A-93B0-3028B6EF4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F13D-6B6B-4E0D-B097-D2200ACF0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7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7CB8F-1DCF-483D-A5CC-784EC2C3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7550E-9F38-4731-AC15-5CC48E8AC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Video clip of Yvonne Moir, talking about 2020….the challenges etc </a:t>
            </a:r>
            <a:r>
              <a:rPr lang="en-GB" dirty="0" err="1"/>
              <a:t>etc</a:t>
            </a:r>
            <a:endParaRPr lang="en-GB" dirty="0"/>
          </a:p>
          <a:p>
            <a:r>
              <a:rPr lang="en-GB" dirty="0"/>
              <a:t>Course closed pic?</a:t>
            </a:r>
          </a:p>
          <a:p>
            <a:r>
              <a:rPr lang="en-GB" dirty="0"/>
              <a:t>Zoom call pic?</a:t>
            </a:r>
          </a:p>
          <a:p>
            <a:r>
              <a:rPr lang="en-GB" dirty="0"/>
              <a:t>Course Re-opened end May, competition play from end June</a:t>
            </a:r>
          </a:p>
          <a:p>
            <a:r>
              <a:rPr lang="en-GB" dirty="0"/>
              <a:t>Lucky to get most competitions played…</a:t>
            </a:r>
          </a:p>
          <a:p>
            <a:r>
              <a:rPr lang="en-GB" dirty="0"/>
              <a:t>No </a:t>
            </a:r>
            <a:r>
              <a:rPr lang="en-GB" dirty="0" err="1"/>
              <a:t>Prizegivings</a:t>
            </a:r>
            <a:r>
              <a:rPr lang="en-GB" dirty="0"/>
              <a:t>….time to acknowledge achievements</a:t>
            </a:r>
          </a:p>
        </p:txBody>
      </p:sp>
    </p:spTree>
    <p:extLst>
      <p:ext uri="{BB962C8B-B14F-4D97-AF65-F5344CB8AC3E}">
        <p14:creationId xmlns:p14="http://schemas.microsoft.com/office/powerpoint/2010/main" val="576623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Eleanor Chadbourn won the Senio</a:t>
            </a:r>
            <a:r>
              <a:rPr lang="en-US" sz="4000" dirty="0">
                <a:solidFill>
                  <a:srgbClr val="FFFFFF"/>
                </a:solidFill>
              </a:rPr>
              <a:t>r Ladies Shield and the Moir Cup (Eclectic) Trophy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lass of wine&#10;&#10;Description automatically generated">
            <a:extLst>
              <a:ext uri="{FF2B5EF4-FFF2-40B4-BE49-F238E27FC236}">
                <a16:creationId xmlns:a16="http://schemas.microsoft.com/office/drawing/2014/main" id="{0D15BBDA-B901-499A-904A-5B85301DA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24" y="2675823"/>
            <a:ext cx="3356592" cy="3729789"/>
          </a:xfrm>
          <a:prstGeom prst="rect">
            <a:avLst/>
          </a:prstGeom>
        </p:spPr>
      </p:pic>
      <p:pic>
        <p:nvPicPr>
          <p:cNvPr id="7" name="Picture 6" descr="A picture containing table, sitting, decorated, side&#10;&#10;Description automatically generated">
            <a:extLst>
              <a:ext uri="{FF2B5EF4-FFF2-40B4-BE49-F238E27FC236}">
                <a16:creationId xmlns:a16="http://schemas.microsoft.com/office/drawing/2014/main" id="{70C4B510-6FCA-463D-BC35-3992A4544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23" y="2780419"/>
            <a:ext cx="3219124" cy="36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3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Eddie Rothnie and Colin Kerr were joint winners of the Senior Gents Winter Quaich</a:t>
            </a:r>
          </a:p>
        </p:txBody>
      </p:sp>
    </p:spTree>
    <p:extLst>
      <p:ext uri="{BB962C8B-B14F-4D97-AF65-F5344CB8AC3E}">
        <p14:creationId xmlns:p14="http://schemas.microsoft.com/office/powerpoint/2010/main" val="167345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Ladies Medal Winners Playoff was won by Wilma Catto (silver) and Anne Munro (bronze)</a:t>
            </a:r>
          </a:p>
        </p:txBody>
      </p:sp>
      <p:pic>
        <p:nvPicPr>
          <p:cNvPr id="5" name="Picture 4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EB027E97-D694-408A-8457-ED7DD340B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5288"/>
            <a:ext cx="4788368" cy="464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1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Jim Murison won the Senior Gents Claret Jug (White Tee Medal playoff)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046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Ladies Summer Trophies were won by Fiona Pennie (silver) and Karen Scott (bronze)</a:t>
            </a:r>
          </a:p>
        </p:txBody>
      </p:sp>
      <p:pic>
        <p:nvPicPr>
          <p:cNvPr id="5" name="Picture 4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8CBA2A70-4BD6-4DC1-875F-B4EB55D32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93" y="1068404"/>
            <a:ext cx="5120187" cy="52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4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Senior Gents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Kirkstyle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Plate(Yellow Tee Medal playoff) was won by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Andy Devlin.   Andy also won the Mike Kenny 3 Club Trophy.</a:t>
            </a:r>
          </a:p>
        </p:txBody>
      </p:sp>
    </p:spTree>
    <p:extLst>
      <p:ext uri="{BB962C8B-B14F-4D97-AF65-F5344CB8AC3E}">
        <p14:creationId xmlns:p14="http://schemas.microsoft.com/office/powerpoint/2010/main" val="196157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Ladies Summer Eclectic was Trophy was won by Linda Bell</a:t>
            </a:r>
          </a:p>
        </p:txBody>
      </p:sp>
      <p:pic>
        <p:nvPicPr>
          <p:cNvPr id="5" name="Picture 4" descr="A picture containing indoor, table, sitting, wooden&#10;&#10;Description automatically generated">
            <a:extLst>
              <a:ext uri="{FF2B5EF4-FFF2-40B4-BE49-F238E27FC236}">
                <a16:creationId xmlns:a16="http://schemas.microsoft.com/office/drawing/2014/main" id="{925BE7DD-B343-4C16-A037-CA72D3D71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07" y="1992429"/>
            <a:ext cx="3798228" cy="38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1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Joint winners of the Senior Gents Summer Quaich were Keith Boyde and Brian Lawrie</a:t>
            </a:r>
          </a:p>
        </p:txBody>
      </p:sp>
    </p:spTree>
    <p:extLst>
      <p:ext uri="{BB962C8B-B14F-4D97-AF65-F5344CB8AC3E}">
        <p14:creationId xmlns:p14="http://schemas.microsoft.com/office/powerpoint/2010/main" val="216183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Ladies Winter Trophies for 2019-20 were won by: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Winter Shield – Peggy Donald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Winter Stableford – Lynda Langlands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Winter Eclectic – Heather Edgar</a:t>
            </a:r>
          </a:p>
        </p:txBody>
      </p:sp>
      <p:pic>
        <p:nvPicPr>
          <p:cNvPr id="4" name="Picture 3" descr="A picture containing indoor, table, sitting, wooden&#10;&#10;Description automatically generated">
            <a:extLst>
              <a:ext uri="{FF2B5EF4-FFF2-40B4-BE49-F238E27FC236}">
                <a16:creationId xmlns:a16="http://schemas.microsoft.com/office/drawing/2014/main" id="{BB20B7C0-080A-4E8D-A95A-078FCBC63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13" y="991401"/>
            <a:ext cx="2363670" cy="2555507"/>
          </a:xfrm>
          <a:prstGeom prst="rect">
            <a:avLst/>
          </a:prstGeom>
        </p:spPr>
      </p:pic>
      <p:pic>
        <p:nvPicPr>
          <p:cNvPr id="6" name="Picture 5" descr="A picture containing table, sitting, vase, doughnut&#10;&#10;Description automatically generated">
            <a:extLst>
              <a:ext uri="{FF2B5EF4-FFF2-40B4-BE49-F238E27FC236}">
                <a16:creationId xmlns:a16="http://schemas.microsoft.com/office/drawing/2014/main" id="{DD41FCDF-D0A9-4BB2-89EB-FF39A8EDF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00" y="3840481"/>
            <a:ext cx="4497622" cy="24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Senior Gents Matchplay Trophy was won by Phil Murray</a:t>
            </a:r>
          </a:p>
        </p:txBody>
      </p:sp>
    </p:spTree>
    <p:extLst>
      <p:ext uri="{BB962C8B-B14F-4D97-AF65-F5344CB8AC3E}">
        <p14:creationId xmlns:p14="http://schemas.microsoft.com/office/powerpoint/2010/main" val="350160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Ryan Ingram won the Sandy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Thain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Junior 3 Club Trophy</a:t>
            </a:r>
          </a:p>
        </p:txBody>
      </p:sp>
    </p:spTree>
    <p:extLst>
      <p:ext uri="{BB962C8B-B14F-4D97-AF65-F5344CB8AC3E}">
        <p14:creationId xmlns:p14="http://schemas.microsoft.com/office/powerpoint/2010/main" val="364815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Senior Gents Pairs Matchplay trophy was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waon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by Allan Strachan and Alex Jackson</a:t>
            </a:r>
          </a:p>
        </p:txBody>
      </p:sp>
    </p:spTree>
    <p:extLst>
      <p:ext uri="{BB962C8B-B14F-4D97-AF65-F5344CB8AC3E}">
        <p14:creationId xmlns:p14="http://schemas.microsoft.com/office/powerpoint/2010/main" val="211162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Senior Gents Cancer Research Trophy was won by Mike Rogers</a:t>
            </a:r>
          </a:p>
        </p:txBody>
      </p:sp>
    </p:spTree>
    <p:extLst>
      <p:ext uri="{BB962C8B-B14F-4D97-AF65-F5344CB8AC3E}">
        <p14:creationId xmlns:p14="http://schemas.microsoft.com/office/powerpoint/2010/main" val="23937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Lynda Langlands won the Margaret Smith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Rosebowl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for the most improved Lady player in 2020.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Lynda also won the Senior Ladies Corner Cuts Trophy</a:t>
            </a:r>
          </a:p>
        </p:txBody>
      </p:sp>
      <p:pic>
        <p:nvPicPr>
          <p:cNvPr id="4" name="Picture 3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CCD29F96-D2E9-4B20-B39B-4FB503181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74" y="2695515"/>
            <a:ext cx="3943608" cy="3795486"/>
          </a:xfrm>
          <a:prstGeom prst="rect">
            <a:avLst/>
          </a:prstGeom>
        </p:spPr>
      </p:pic>
      <p:pic>
        <p:nvPicPr>
          <p:cNvPr id="5" name="Picture 4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4723D44B-8C85-4E90-B76D-371F22372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229" y="2695515"/>
            <a:ext cx="2747887" cy="295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member Ross Simpson won the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McRobert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Stableford Trophy</a:t>
            </a:r>
          </a:p>
        </p:txBody>
      </p:sp>
      <p:pic>
        <p:nvPicPr>
          <p:cNvPr id="4" name="Picture 3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2CAB84F8-F726-4E97-A83E-9C6DB961F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0" y="2525486"/>
            <a:ext cx="3707632" cy="43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Fiona Pennie won the Captains Prize and the Norman Lawrence Stableford Trophy</a:t>
            </a:r>
          </a:p>
        </p:txBody>
      </p:sp>
      <p:pic>
        <p:nvPicPr>
          <p:cNvPr id="4" name="Picture 3" descr="A picture containing indoor, object, sitting, small&#10;&#10;Description automatically generated">
            <a:extLst>
              <a:ext uri="{FF2B5EF4-FFF2-40B4-BE49-F238E27FC236}">
                <a16:creationId xmlns:a16="http://schemas.microsoft.com/office/drawing/2014/main" id="{3DDE1C4B-9D87-4A9D-B257-6D14823D5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44" y="3208105"/>
            <a:ext cx="3560569" cy="3429000"/>
          </a:xfrm>
          <a:prstGeom prst="rect">
            <a:avLst/>
          </a:prstGeom>
        </p:spPr>
      </p:pic>
      <p:pic>
        <p:nvPicPr>
          <p:cNvPr id="6" name="Picture 5" descr="A picture containing table, indoor, sitting, vase&#10;&#10;Description automatically generated">
            <a:extLst>
              <a:ext uri="{FF2B5EF4-FFF2-40B4-BE49-F238E27FC236}">
                <a16:creationId xmlns:a16="http://schemas.microsoft.com/office/drawing/2014/main" id="{3D6F91E6-BC63-4E85-86C5-5D4594F50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13" y="2565613"/>
            <a:ext cx="3560569" cy="407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Darren Eggie won the Tuesday Shield</a:t>
            </a:r>
          </a:p>
        </p:txBody>
      </p:sp>
      <p:pic>
        <p:nvPicPr>
          <p:cNvPr id="4" name="Picture 3" descr="A picture containing table, sitting, decorated, bowl&#10;&#10;Description automatically generated">
            <a:extLst>
              <a:ext uri="{FF2B5EF4-FFF2-40B4-BE49-F238E27FC236}">
                <a16:creationId xmlns:a16="http://schemas.microsoft.com/office/drawing/2014/main" id="{DF411B54-F8E2-4D0F-8231-CB848271B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2394856"/>
            <a:ext cx="4244260" cy="4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Beth Forbes won the Centenary Strokeplay Trophy</a:t>
            </a:r>
          </a:p>
        </p:txBody>
      </p:sp>
      <p:pic>
        <p:nvPicPr>
          <p:cNvPr id="4" name="Picture 3" descr="A picture containing table, indoor, bowl, sitting&#10;&#10;Description automatically generated">
            <a:extLst>
              <a:ext uri="{FF2B5EF4-FFF2-40B4-BE49-F238E27FC236}">
                <a16:creationId xmlns:a16="http://schemas.microsoft.com/office/drawing/2014/main" id="{5A531867-F9EE-47CD-A608-B0BF552A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360105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Steven Hay won the Cancer Relief Shield</a:t>
            </a:r>
          </a:p>
        </p:txBody>
      </p:sp>
      <p:pic>
        <p:nvPicPr>
          <p:cNvPr id="4" name="Picture 3" descr="A picture containing table, sitting, wooden, decorated&#10;&#10;Description automatically generated">
            <a:extLst>
              <a:ext uri="{FF2B5EF4-FFF2-40B4-BE49-F238E27FC236}">
                <a16:creationId xmlns:a16="http://schemas.microsoft.com/office/drawing/2014/main" id="{BA6933BA-210D-4A4F-9B6A-A7EB7259D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429000"/>
            <a:ext cx="316569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Fraser Laird, our Youth Champion, also won the Captains Cup and Autumn Quaich </a:t>
            </a:r>
          </a:p>
        </p:txBody>
      </p:sp>
      <p:pic>
        <p:nvPicPr>
          <p:cNvPr id="4" name="Picture 3" descr="A picture containing indoor, kitchenware, blender, table&#10;&#10;Description automatically generated">
            <a:extLst>
              <a:ext uri="{FF2B5EF4-FFF2-40B4-BE49-F238E27FC236}">
                <a16:creationId xmlns:a16="http://schemas.microsoft.com/office/drawing/2014/main" id="{E52134CB-7461-4489-A077-1DA689546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458" y="4074372"/>
            <a:ext cx="3222172" cy="2416629"/>
          </a:xfrm>
          <a:prstGeom prst="rect">
            <a:avLst/>
          </a:prstGeom>
        </p:spPr>
      </p:pic>
      <p:pic>
        <p:nvPicPr>
          <p:cNvPr id="6" name="Picture 5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1DF1A744-1997-4AEC-9503-4825761E9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70" y="2386781"/>
            <a:ext cx="3440688" cy="41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Russell Pennie and Allan Milne won the Herbert McWilliam Pairs Trophy</a:t>
            </a:r>
          </a:p>
        </p:txBody>
      </p:sp>
      <p:pic>
        <p:nvPicPr>
          <p:cNvPr id="4" name="Picture 3" descr="A picture containing table, indoor, sitting, cup&#10;&#10;Description automatically generated">
            <a:extLst>
              <a:ext uri="{FF2B5EF4-FFF2-40B4-BE49-F238E27FC236}">
                <a16:creationId xmlns:a16="http://schemas.microsoft.com/office/drawing/2014/main" id="{38D8364A-FC0F-4E74-AFDB-438AC8A57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3032450"/>
            <a:ext cx="3920574" cy="38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4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Thomas Simons won the Innes Cup Junior Matchplay trophy</a:t>
            </a:r>
          </a:p>
        </p:txBody>
      </p:sp>
      <p:pic>
        <p:nvPicPr>
          <p:cNvPr id="4" name="Picture 3" descr="A picture containing indoor, table, sitting, wooden&#10;&#10;Description automatically generated">
            <a:extLst>
              <a:ext uri="{FF2B5EF4-FFF2-40B4-BE49-F238E27FC236}">
                <a16:creationId xmlns:a16="http://schemas.microsoft.com/office/drawing/2014/main" id="{B4DEB2F0-E53F-4948-B951-39D3A1E15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76" y="1886552"/>
            <a:ext cx="3947220" cy="40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3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Allie Taylor won the Janet McPherson Trophy</a:t>
            </a:r>
          </a:p>
        </p:txBody>
      </p:sp>
      <p:pic>
        <p:nvPicPr>
          <p:cNvPr id="4" name="Picture 3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5FDAA55E-AF0A-46A4-B266-25AE6C6B8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14" y="3164114"/>
            <a:ext cx="3420543" cy="369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Graham Black won the Gents Order of Merit and the Medal Winners Qualifying Cup</a:t>
            </a:r>
          </a:p>
        </p:txBody>
      </p:sp>
      <p:pic>
        <p:nvPicPr>
          <p:cNvPr id="4" name="Picture 3" descr="A picture containing table, indoor, small, sitting&#10;&#10;Description automatically generated">
            <a:extLst>
              <a:ext uri="{FF2B5EF4-FFF2-40B4-BE49-F238E27FC236}">
                <a16:creationId xmlns:a16="http://schemas.microsoft.com/office/drawing/2014/main" id="{BECB0DDE-C31B-4FAC-B574-02D2D4293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21" y="3628570"/>
            <a:ext cx="3566832" cy="322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3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Wilma Catto and Jill Thomson won the Alice Fraser Pairs Trophy</a:t>
            </a:r>
          </a:p>
        </p:txBody>
      </p:sp>
      <p:pic>
        <p:nvPicPr>
          <p:cNvPr id="4" name="Picture 3" descr="A picture containing table, indoor, wooden, sitting&#10;&#10;Description automatically generated">
            <a:extLst>
              <a:ext uri="{FF2B5EF4-FFF2-40B4-BE49-F238E27FC236}">
                <a16:creationId xmlns:a16="http://schemas.microsoft.com/office/drawing/2014/main" id="{36226E4B-C9DC-4BAF-AFEB-BE935ADCE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52" y="3265714"/>
            <a:ext cx="3721219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New member Paul Stewart won the MacKay Cup and the Milton Shield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891FBB8B-A6E4-4BE6-82E2-CFAAB0ABA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887" y="2191656"/>
            <a:ext cx="2716995" cy="4172857"/>
          </a:xfrm>
          <a:prstGeom prst="rect">
            <a:avLst/>
          </a:prstGeom>
        </p:spPr>
      </p:pic>
      <p:pic>
        <p:nvPicPr>
          <p:cNvPr id="6" name="Picture 5" descr="A picture containing table, wooden, decorated, sitting&#10;&#10;Description automatically generated">
            <a:extLst>
              <a:ext uri="{FF2B5EF4-FFF2-40B4-BE49-F238E27FC236}">
                <a16:creationId xmlns:a16="http://schemas.microsoft.com/office/drawing/2014/main" id="{AC197D30-9A70-41E4-A769-B2842B781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65" y="3059334"/>
            <a:ext cx="3725551" cy="35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Wilma Catto won the Ladies Handicap Matchplay Trophy.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Wilma also won the Senior Ladies </a:t>
            </a:r>
            <a:r>
              <a:rPr lang="en-US" sz="4000" dirty="0" err="1">
                <a:solidFill>
                  <a:srgbClr val="FFFFFF"/>
                </a:solidFill>
              </a:rPr>
              <a:t>Rosebowl</a:t>
            </a:r>
            <a:r>
              <a:rPr lang="en-US" sz="4000" dirty="0">
                <a:solidFill>
                  <a:srgbClr val="FFFFFF"/>
                </a:solidFill>
              </a:rPr>
              <a:t>.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08C899C5-1C59-489E-9231-09B3863FA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44" y="2855172"/>
            <a:ext cx="3426679" cy="3635829"/>
          </a:xfrm>
          <a:prstGeom prst="rect">
            <a:avLst/>
          </a:prstGeom>
        </p:spPr>
      </p:pic>
      <p:pic>
        <p:nvPicPr>
          <p:cNvPr id="5" name="Picture 4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9C4D8405-F841-4B23-892C-F1C010E28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734" y="2855171"/>
            <a:ext cx="3688266" cy="36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member Tom Spiers won the Milton Cup and the Handicap Matchplay Trophy</a:t>
            </a:r>
          </a:p>
        </p:txBody>
      </p:sp>
      <p:pic>
        <p:nvPicPr>
          <p:cNvPr id="4" name="Picture 3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65792EE4-A790-4DE2-A1D1-FD1E784C2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67" y="3429000"/>
            <a:ext cx="4131733" cy="3098800"/>
          </a:xfrm>
          <a:prstGeom prst="rect">
            <a:avLst/>
          </a:prstGeom>
        </p:spPr>
      </p:pic>
      <p:pic>
        <p:nvPicPr>
          <p:cNvPr id="8" name="Picture 7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42179D95-7097-4FA5-AFE9-C987F5F2B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57" y="1863952"/>
            <a:ext cx="3257178" cy="49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1 person, standing, outdoor and nature">
            <a:extLst>
              <a:ext uri="{FF2B5EF4-FFF2-40B4-BE49-F238E27FC236}">
                <a16:creationId xmlns:a16="http://schemas.microsoft.com/office/drawing/2014/main" id="{28B169EA-C8D9-4941-AED8-D59092ED8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Anne Cheyne won the Ladies Handicap Championship and </a:t>
            </a:r>
            <a:b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Kate Taylor (Senior Ladies Matchplay) Trophy (add in)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Image may contain: 1 person, standing, outdoor and nature">
            <a:extLst>
              <a:ext uri="{FF2B5EF4-FFF2-40B4-BE49-F238E27FC236}">
                <a16:creationId xmlns:a16="http://schemas.microsoft.com/office/drawing/2014/main" id="{37273E0C-3A4F-4810-8A5C-BE0DE8065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/>
          <a:stretch/>
        </p:blipFill>
        <p:spPr bwMode="auto"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729845F6-16A2-422D-8AB8-3A0F422D3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r="13672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93" name="Freeform: Shape 192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4" name="Freeform: Shape 193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Kiran Nolan won the Scratch Matchplay Trophy for the </a:t>
            </a:r>
            <a:r>
              <a:rPr lang="en-US" sz="3400" dirty="0"/>
              <a:t>4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 time and the 3</a:t>
            </a:r>
            <a:r>
              <a:rPr lang="en-US" sz="34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rd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year in a row!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may contain: 1 person, outdoor and nature">
            <a:extLst>
              <a:ext uri="{FF2B5EF4-FFF2-40B4-BE49-F238E27FC236}">
                <a16:creationId xmlns:a16="http://schemas.microsoft.com/office/drawing/2014/main" id="{0ED5E385-A347-4960-B333-C4FE0B1EA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dirty="0"/>
              <a:t>It was a 4th Championship Title for Fiona Pennie.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Fiona also won the Ladies Order of Merit Trophy (add in)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96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Kiran Nolan won the Gents Scratch Championship for the first time!</a:t>
            </a:r>
          </a:p>
        </p:txBody>
      </p:sp>
      <p:pic>
        <p:nvPicPr>
          <p:cNvPr id="2054" name="Picture 6" descr="Image may contain: 1 person, standing, sky, outdoor and nature">
            <a:extLst>
              <a:ext uri="{FF2B5EF4-FFF2-40B4-BE49-F238E27FC236}">
                <a16:creationId xmlns:a16="http://schemas.microsoft.com/office/drawing/2014/main" id="{DBD7D37A-91E2-4241-A08F-002F1696E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7"/>
          <a:stretch/>
        </p:blipFill>
        <p:spPr bwMode="auto">
          <a:xfrm>
            <a:off x="4758235" y="742951"/>
            <a:ext cx="7433765" cy="510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1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may contain: 1 person, outdoor">
            <a:extLst>
              <a:ext uri="{FF2B5EF4-FFF2-40B4-BE49-F238E27FC236}">
                <a16:creationId xmlns:a16="http://schemas.microsoft.com/office/drawing/2014/main" id="{FC14B6CB-B451-4F2F-8299-9EC4EC3F4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498" y="4248545"/>
            <a:ext cx="4419524" cy="2388561"/>
          </a:xfrm>
          <a:solidFill>
            <a:srgbClr val="FFC000">
              <a:alpha val="90000"/>
            </a:srgb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b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Fraser Laird won the Junior Order of Merit – the ‘Race to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Bennachie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 (add in) and the Junior Campbell Pirie Trophy (add in)</a:t>
            </a:r>
          </a:p>
        </p:txBody>
      </p:sp>
      <p:pic>
        <p:nvPicPr>
          <p:cNvPr id="4" name="Picture 3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3FB3C36F-21DC-428B-BBBA-40965B791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976" y="1501540"/>
            <a:ext cx="3614035" cy="3354404"/>
          </a:xfrm>
          <a:prstGeom prst="rect">
            <a:avLst/>
          </a:prstGeom>
        </p:spPr>
      </p:pic>
      <p:pic>
        <p:nvPicPr>
          <p:cNvPr id="6" name="Picture 5" descr="A glass vase on a table&#10;&#10;Description automatically generated">
            <a:extLst>
              <a:ext uri="{FF2B5EF4-FFF2-40B4-BE49-F238E27FC236}">
                <a16:creationId xmlns:a16="http://schemas.microsoft.com/office/drawing/2014/main" id="{527137B8-F1D1-4581-8ADA-48C0752C0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60" y="1044341"/>
            <a:ext cx="3146948" cy="476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7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may contain: 4 people, people standing, cloud, sky, grass, tree, mountain, outdoor and nature">
            <a:extLst>
              <a:ext uri="{FF2B5EF4-FFF2-40B4-BE49-F238E27FC236}">
                <a16:creationId xmlns:a16="http://schemas.microsoft.com/office/drawing/2014/main" id="{71C9B04B-E37D-401E-BDA6-794B77C1BD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" b="783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68CA5-FB6C-4F3A-B255-16E899ECD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Our Club Champions, 2020</a:t>
            </a:r>
          </a:p>
        </p:txBody>
      </p:sp>
      <p:cxnSp>
        <p:nvCxnSpPr>
          <p:cNvPr id="6149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01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69699-3D10-4409-9C59-FAA9BD0BB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dirty="0"/>
              <a:t>Special memories for all our winners…..</a:t>
            </a:r>
          </a:p>
        </p:txBody>
      </p:sp>
      <p:sp>
        <p:nvSpPr>
          <p:cNvPr id="9220" name="Freeform: Shape 19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18" name="Picture 2" descr="Image may contain: one or more people, beard and outdoor">
            <a:extLst>
              <a:ext uri="{FF2B5EF4-FFF2-40B4-BE49-F238E27FC236}">
                <a16:creationId xmlns:a16="http://schemas.microsoft.com/office/drawing/2014/main" id="{6FBE8108-971C-4879-BEFA-9911164F50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2" b="18038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893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99E37-0940-40A6-9D4B-4152F831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3801F-B509-4774-B2DB-21BBD1DD3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Yvonne voice over or video clip?</a:t>
            </a:r>
          </a:p>
          <a:p>
            <a:endParaRPr lang="en-GB" dirty="0"/>
          </a:p>
          <a:p>
            <a:r>
              <a:rPr lang="en-GB" dirty="0"/>
              <a:t>Slides</a:t>
            </a:r>
          </a:p>
          <a:p>
            <a:r>
              <a:rPr lang="en-GB" dirty="0"/>
              <a:t>Merry Christmas from the Greenkeeping team (&amp; bothy)</a:t>
            </a:r>
          </a:p>
          <a:p>
            <a:r>
              <a:rPr lang="en-GB" dirty="0"/>
              <a:t>Merry Christmas from the Pro Shop</a:t>
            </a:r>
          </a:p>
          <a:p>
            <a:r>
              <a:rPr lang="en-GB" dirty="0"/>
              <a:t>Merry Christmas from Admin</a:t>
            </a:r>
          </a:p>
          <a:p>
            <a:endParaRPr lang="en-GB" dirty="0"/>
          </a:p>
          <a:p>
            <a:r>
              <a:rPr lang="en-GB" dirty="0"/>
              <a:t>Final message to stay safe….enjoy time with families….look forward to 2021!</a:t>
            </a:r>
          </a:p>
        </p:txBody>
      </p:sp>
    </p:spTree>
    <p:extLst>
      <p:ext uri="{BB962C8B-B14F-4D97-AF65-F5344CB8AC3E}">
        <p14:creationId xmlns:p14="http://schemas.microsoft.com/office/powerpoint/2010/main" val="3435847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may contain: 1 person, grass, sky, tree, outdoor and nature">
            <a:extLst>
              <a:ext uri="{FF2B5EF4-FFF2-40B4-BE49-F238E27FC236}">
                <a16:creationId xmlns:a16="http://schemas.microsoft.com/office/drawing/2014/main" id="{879EB54C-D89F-4F80-B08F-173B65F45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042" y="4669459"/>
            <a:ext cx="3414373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1900">
                <a:solidFill>
                  <a:schemeClr val="tx1">
                    <a:lumMod val="75000"/>
                    <a:lumOff val="25000"/>
                  </a:schemeClr>
                </a:solidFill>
              </a:rPr>
              <a:t>Fergus Morgan won the Junior Handicap Championship – the Bennachie Shield</a:t>
            </a:r>
          </a:p>
        </p:txBody>
      </p:sp>
    </p:spTree>
    <p:extLst>
      <p:ext uri="{BB962C8B-B14F-4D97-AF65-F5344CB8AC3E}">
        <p14:creationId xmlns:p14="http://schemas.microsoft.com/office/powerpoint/2010/main" val="292310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Zack Don won the Junior Boys Championship – the Netherton Trophy</a:t>
            </a:r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Image may contain: 1 person, standing, child and outdoor">
            <a:extLst>
              <a:ext uri="{FF2B5EF4-FFF2-40B4-BE49-F238E27FC236}">
                <a16:creationId xmlns:a16="http://schemas.microsoft.com/office/drawing/2014/main" id="{133576CF-B82D-4D57-80E9-18F9238E4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r="26152" b="-1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91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may contain: 1 person, outdoor">
            <a:extLst>
              <a:ext uri="{FF2B5EF4-FFF2-40B4-BE49-F238E27FC236}">
                <a16:creationId xmlns:a16="http://schemas.microsoft.com/office/drawing/2014/main" id="{FC14B6CB-B451-4F2F-8299-9EC4EC3F4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0666" y="4248546"/>
            <a:ext cx="3197355" cy="1932122"/>
          </a:xfrm>
          <a:solidFill>
            <a:srgbClr val="FFC000">
              <a:alpha val="90000"/>
            </a:srgb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Fraser Laird won the  Youth Championship – the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Fetternear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Trophy</a:t>
            </a:r>
            <a:b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for the 3rd time in a row!</a:t>
            </a:r>
            <a:b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2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D6B40EE1-545B-44B1-AC7B-86667387D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89" y="4237629"/>
            <a:ext cx="11455022" cy="21118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366736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>
                <a:solidFill>
                  <a:schemeClr val="bg1"/>
                </a:solidFill>
              </a:rPr>
              <a:t>Phil Murray &amp; Salter Watson won the Norman Moir Pairs Trophy</a:t>
            </a:r>
          </a:p>
        </p:txBody>
      </p:sp>
      <p:pic>
        <p:nvPicPr>
          <p:cNvPr id="75" name="Graphic 74" descr="Trophy">
            <a:extLst>
              <a:ext uri="{FF2B5EF4-FFF2-40B4-BE49-F238E27FC236}">
                <a16:creationId xmlns:a16="http://schemas.microsoft.com/office/drawing/2014/main" id="{C17713BF-6CB0-4FC0-BD88-667E02C92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9237" y="261870"/>
            <a:ext cx="3757396" cy="3757396"/>
          </a:xfrm>
          <a:prstGeom prst="rect">
            <a:avLst/>
          </a:prstGeom>
        </p:spPr>
      </p:pic>
      <p:pic>
        <p:nvPicPr>
          <p:cNvPr id="4" name="Picture 3" descr="A picture containing indoor, table, glass, sitting&#10;&#10;Description automatically generated">
            <a:extLst>
              <a:ext uri="{FF2B5EF4-FFF2-40B4-BE49-F238E27FC236}">
                <a16:creationId xmlns:a16="http://schemas.microsoft.com/office/drawing/2014/main" id="{973DC80C-A52B-4BB3-B213-93644A33B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31" y="261869"/>
            <a:ext cx="4369065" cy="37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A028C-9F31-4505-B037-16B3773C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0"/>
            <a:ext cx="3798228" cy="589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Philip Scott won the Leslie Duncan Memorial Trophy</a:t>
            </a:r>
          </a:p>
        </p:txBody>
      </p:sp>
      <p:pic>
        <p:nvPicPr>
          <p:cNvPr id="4" name="Picture 3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D2DFCA97-5BD1-4E23-9C45-0E958071A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431" y="2409370"/>
            <a:ext cx="4404736" cy="44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698</Words>
  <Application>Microsoft Office PowerPoint</Application>
  <PresentationFormat>Widescreen</PresentationFormat>
  <Paragraphs>94</Paragraphs>
  <Slides>42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Avenir Next LT Pro</vt:lpstr>
      <vt:lpstr>Calibri</vt:lpstr>
      <vt:lpstr>Calibri Light</vt:lpstr>
      <vt:lpstr>Office Theme</vt:lpstr>
      <vt:lpstr>Introduction</vt:lpstr>
      <vt:lpstr>Ryan Ingram won the Sandy Thain Junior 3 Club Trophy</vt:lpstr>
      <vt:lpstr>Thomas Simons won the Innes Cup Junior Matchplay trophy</vt:lpstr>
      <vt:lpstr> Fraser Laird won the Junior Order of Merit – the ‘Race to Bennachie’ (add in) and the Junior Campbell Pirie Trophy (add in)</vt:lpstr>
      <vt:lpstr>Fergus Morgan won the Junior Handicap Championship – the Bennachie Shield</vt:lpstr>
      <vt:lpstr>Zack Don won the Junior Boys Championship – the Netherton Trophy</vt:lpstr>
      <vt:lpstr>Fraser Laird won the  Youth Championship – the Fetternear Trophy  - for the 3rd time in a row!  </vt:lpstr>
      <vt:lpstr>Phil Murray &amp; Salter Watson won the Norman Moir Pairs Trophy</vt:lpstr>
      <vt:lpstr>Philip Scott won the Leslie Duncan Memorial Trophy</vt:lpstr>
      <vt:lpstr>Eleanor Chadbourn won the Senior Ladies Shield and the Moir Cup (Eclectic) Trophy</vt:lpstr>
      <vt:lpstr>Eddie Rothnie and Colin Kerr were joint winners of the Senior Gents Winter Quaich</vt:lpstr>
      <vt:lpstr>The Ladies Medal Winners Playoff was won by Wilma Catto (silver) and Anne Munro (bronze)</vt:lpstr>
      <vt:lpstr>Jim Murison won the Senior Gents Claret Jug (White Tee Medal playoff)</vt:lpstr>
      <vt:lpstr>The Ladies Summer Trophies were won by Fiona Pennie (silver) and Karen Scott (bronze)</vt:lpstr>
      <vt:lpstr>The Senior Gents Kirkstyle Plate(Yellow Tee Medal playoff) was won by  Andy Devlin.   Andy also won the Mike Kenny 3 Club Trophy.</vt:lpstr>
      <vt:lpstr>The Ladies Summer Eclectic was Trophy was won by Linda Bell</vt:lpstr>
      <vt:lpstr>Joint winners of the Senior Gents Summer Quaich were Keith Boyde and Brian Lawrie</vt:lpstr>
      <vt:lpstr>The Ladies Winter Trophies for 2019-20 were won by: Winter Shield – Peggy Donald Winter Stableford – Lynda Langlands Winter Eclectic – Heather Edgar</vt:lpstr>
      <vt:lpstr>The Senior Gents Matchplay Trophy was won by Phil Murray</vt:lpstr>
      <vt:lpstr>The Senior Gents Pairs Matchplay trophy was waon by Allan Strachan and Alex Jackson</vt:lpstr>
      <vt:lpstr>The Senior Gents Cancer Research Trophy was won by Mike Rogers</vt:lpstr>
      <vt:lpstr>Lynda Langlands won the Margaret Smith Rosebowl for the most improved Lady player in 2020. Lynda also won the Senior Ladies Corner Cuts Trophy</vt:lpstr>
      <vt:lpstr>New member Ross Simpson won the McRobert Stableford Trophy</vt:lpstr>
      <vt:lpstr>Fiona Pennie won the Captains Prize and the Norman Lawrence Stableford Trophy</vt:lpstr>
      <vt:lpstr>Darren Eggie won the Tuesday Shield</vt:lpstr>
      <vt:lpstr>Beth Forbes won the Centenary Strokeplay Trophy</vt:lpstr>
      <vt:lpstr>Steven Hay won the Cancer Relief Shield</vt:lpstr>
      <vt:lpstr>Fraser Laird, our Youth Champion, also won the Captains Cup and Autumn Quaich </vt:lpstr>
      <vt:lpstr>Russell Pennie and Allan Milne won the Herbert McWilliam Pairs Trophy</vt:lpstr>
      <vt:lpstr>Allie Taylor won the Janet McPherson Trophy</vt:lpstr>
      <vt:lpstr>Graham Black won the Gents Order of Merit and the Medal Winners Qualifying Cup</vt:lpstr>
      <vt:lpstr>Wilma Catto and Jill Thomson won the Alice Fraser Pairs Trophy</vt:lpstr>
      <vt:lpstr>New member Paul Stewart won the MacKay Cup and the Milton Shield</vt:lpstr>
      <vt:lpstr>Wilma Catto won the Ladies Handicap Matchplay Trophy.  Wilma also won the Senior Ladies Rosebowl.</vt:lpstr>
      <vt:lpstr>New member Tom Spiers won the Milton Cup and the Handicap Matchplay Trophy</vt:lpstr>
      <vt:lpstr>Anne Cheyne won the Ladies Handicap Championship and  the Kate Taylor (Senior Ladies Matchplay) Trophy (add in)</vt:lpstr>
      <vt:lpstr>Kiran Nolan won the Scratch Matchplay Trophy for the 4th time and the 3rd year in a row!</vt:lpstr>
      <vt:lpstr>It was a 4th Championship Title for Fiona Pennie.  Fiona also won the Ladies Order of Merit Trophy (add in)</vt:lpstr>
      <vt:lpstr>Kiran Nolan won the Gents Scratch Championship for the first time!</vt:lpstr>
      <vt:lpstr>Our Club Champions, 2020</vt:lpstr>
      <vt:lpstr>Special memories for all our winners…..</vt:lpstr>
      <vt:lpstr>Conclusions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Fergus Morgan won the Junior Handicap Championship – the Bennachie Shield</dc:title>
  <dc:creator>Kay Law</dc:creator>
  <cp:lastModifiedBy>Kay Law</cp:lastModifiedBy>
  <cp:revision>16</cp:revision>
  <dcterms:created xsi:type="dcterms:W3CDTF">2020-11-26T19:21:14Z</dcterms:created>
  <dcterms:modified xsi:type="dcterms:W3CDTF">2020-12-07T11:43:09Z</dcterms:modified>
</cp:coreProperties>
</file>